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6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949A4D4-0C57-4D34-9B39-13A469476536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0EC8CC2-16F1-4E2F-A927-A8768C051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38164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Виртуальная выставка рисунков юнармейского отряда « Звезда»  </a:t>
            </a:r>
            <a:br>
              <a:rPr lang="ru-RU" dirty="0" smtClean="0"/>
            </a:br>
            <a:r>
              <a:rPr lang="ru-RU" dirty="0" smtClean="0"/>
              <a:t>7 А класса , посвящённая </a:t>
            </a:r>
            <a:br>
              <a:rPr lang="ru-RU" dirty="0" smtClean="0"/>
            </a:br>
            <a:r>
              <a:rPr lang="ru-RU" dirty="0" smtClean="0"/>
              <a:t>75- </a:t>
            </a:r>
            <a:r>
              <a:rPr lang="ru-RU" dirty="0" err="1" smtClean="0"/>
              <a:t>летию</a:t>
            </a:r>
            <a:r>
              <a:rPr lang="ru-RU" dirty="0" smtClean="0"/>
              <a:t> Великой Победы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5760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7106" name="Picture 2" descr="http://xn----8sbanwfetge8d0c.xn--p1ai/wp-content/uploads/2020/02/georglen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509121"/>
            <a:ext cx="4752528" cy="2232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Султанова </a:t>
            </a:r>
            <a:r>
              <a:rPr lang="ru-RU" dirty="0" err="1" smtClean="0"/>
              <a:t>Диляра</a:t>
            </a:r>
            <a:endParaRPr lang="ru-RU" dirty="0"/>
          </a:p>
        </p:txBody>
      </p:sp>
      <p:pic>
        <p:nvPicPr>
          <p:cNvPr id="4" name="Содержимое 3" descr="Yac6vqLgxA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04844" y="1600200"/>
            <a:ext cx="617231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err="1" smtClean="0"/>
              <a:t>Хаертдинов</a:t>
            </a:r>
            <a:r>
              <a:rPr lang="ru-RU" dirty="0" smtClean="0"/>
              <a:t> Руслан</a:t>
            </a:r>
            <a:endParaRPr lang="ru-RU" dirty="0"/>
          </a:p>
        </p:txBody>
      </p:sp>
      <p:pic>
        <p:nvPicPr>
          <p:cNvPr id="4" name="Содержимое 3" descr="igZcaAU3zs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2904" y="1600200"/>
            <a:ext cx="6256191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Батялова</a:t>
            </a:r>
            <a:r>
              <a:rPr lang="ru-RU" dirty="0" smtClean="0"/>
              <a:t> Полина</a:t>
            </a:r>
            <a:endParaRPr lang="ru-RU" dirty="0"/>
          </a:p>
        </p:txBody>
      </p:sp>
      <p:pic>
        <p:nvPicPr>
          <p:cNvPr id="4" name="Содержимое 3" descr="jf9Pw4ly4v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1052736"/>
            <a:ext cx="8496944" cy="57267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Шакурова </a:t>
            </a:r>
            <a:r>
              <a:rPr lang="ru-RU" dirty="0" err="1" smtClean="0"/>
              <a:t>Рената</a:t>
            </a:r>
            <a:r>
              <a:rPr lang="ru-RU" dirty="0" smtClean="0"/>
              <a:t>        Дудин Лев</a:t>
            </a:r>
            <a:endParaRPr lang="ru-RU" dirty="0"/>
          </a:p>
        </p:txBody>
      </p:sp>
      <p:pic>
        <p:nvPicPr>
          <p:cNvPr id="4" name="Содержимое 3" descr="1h-aQamKJ2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3793487" cy="5246043"/>
          </a:xfrm>
        </p:spPr>
      </p:pic>
      <p:pic>
        <p:nvPicPr>
          <p:cNvPr id="5" name="Рисунок 4" descr="6jLTRwAP1u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1" y="836712"/>
            <a:ext cx="3469397" cy="5621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Крафт</a:t>
            </a:r>
            <a:r>
              <a:rPr lang="ru-RU" dirty="0" smtClean="0"/>
              <a:t> </a:t>
            </a:r>
            <a:r>
              <a:rPr lang="ru-RU" dirty="0" err="1" smtClean="0"/>
              <a:t>Аделя</a:t>
            </a:r>
            <a:endParaRPr lang="ru-RU" dirty="0"/>
          </a:p>
        </p:txBody>
      </p:sp>
      <p:pic>
        <p:nvPicPr>
          <p:cNvPr id="4" name="Содержимое 3" descr="4oCwQ-McXi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58169" y="1600200"/>
            <a:ext cx="6465661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Габдлхакова</a:t>
            </a:r>
            <a:r>
              <a:rPr lang="ru-RU" dirty="0" smtClean="0"/>
              <a:t> </a:t>
            </a:r>
            <a:r>
              <a:rPr lang="ru-RU" dirty="0" err="1" smtClean="0"/>
              <a:t>Айгуль</a:t>
            </a:r>
            <a:endParaRPr lang="ru-RU" dirty="0"/>
          </a:p>
        </p:txBody>
      </p:sp>
      <p:pic>
        <p:nvPicPr>
          <p:cNvPr id="4" name="Содержимое 3" descr="_wbaNPuqQ4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24744"/>
            <a:ext cx="9073207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Лебедева Арина</a:t>
            </a:r>
            <a:endParaRPr lang="ru-RU" dirty="0"/>
          </a:p>
        </p:txBody>
      </p:sp>
      <p:pic>
        <p:nvPicPr>
          <p:cNvPr id="4" name="Содержимое 3" descr="auK6bELKU0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8194983" cy="5040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 err="1" smtClean="0"/>
              <a:t>Идиятуллина</a:t>
            </a:r>
            <a:r>
              <a:rPr lang="ru-RU" sz="3200" dirty="0" smtClean="0"/>
              <a:t> </a:t>
            </a:r>
            <a:r>
              <a:rPr lang="ru-RU" sz="3200" dirty="0" smtClean="0"/>
              <a:t>Алиса          Якушев Глеб</a:t>
            </a:r>
            <a:endParaRPr lang="ru-RU" sz="3200" dirty="0"/>
          </a:p>
        </p:txBody>
      </p:sp>
      <p:pic>
        <p:nvPicPr>
          <p:cNvPr id="4" name="Содержимое 3" descr="Dhrlc6S3tB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623490" cy="4525963"/>
          </a:xfrm>
        </p:spPr>
      </p:pic>
      <p:pic>
        <p:nvPicPr>
          <p:cNvPr id="5" name="Рисунок 4" descr="FyM3gaZaxy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412776"/>
            <a:ext cx="3795886" cy="5061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Абдрашитов Булат</a:t>
            </a:r>
            <a:endParaRPr lang="ru-RU" dirty="0"/>
          </a:p>
        </p:txBody>
      </p:sp>
      <p:pic>
        <p:nvPicPr>
          <p:cNvPr id="4" name="Содержимое 3" descr="ot1LSKwaUC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8675" y="1610519"/>
            <a:ext cx="6724650" cy="4505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err="1" smtClean="0"/>
              <a:t>Симаев</a:t>
            </a:r>
            <a:r>
              <a:rPr lang="ru-RU" dirty="0" smtClean="0"/>
              <a:t> Герман</a:t>
            </a:r>
            <a:endParaRPr lang="ru-RU" dirty="0"/>
          </a:p>
        </p:txBody>
      </p:sp>
      <p:pic>
        <p:nvPicPr>
          <p:cNvPr id="4" name="Содержимое 3" descr="pgK0-KZvme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3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Салихов Данил</a:t>
            </a:r>
            <a:endParaRPr lang="ru-RU" dirty="0"/>
          </a:p>
        </p:txBody>
      </p:sp>
      <p:pic>
        <p:nvPicPr>
          <p:cNvPr id="4" name="Содержимое 3" descr="QCW3dXdwU_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3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40</TotalTime>
  <Words>34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Техническая</vt:lpstr>
      <vt:lpstr>Виртуальная выставка рисунков юнармейского отряда « Звезда»   7 А класса , посвящённая  75- летию Великой Победы</vt:lpstr>
      <vt:lpstr>Шакурова Рената        Дудин Лев</vt:lpstr>
      <vt:lpstr>Крафт Аделя</vt:lpstr>
      <vt:lpstr>Габдлхакова Айгуль</vt:lpstr>
      <vt:lpstr>Лебедева Арина</vt:lpstr>
      <vt:lpstr>Идиятуллина Алиса          Якушев Глеб</vt:lpstr>
      <vt:lpstr>Абдрашитов Булат</vt:lpstr>
      <vt:lpstr>Симаев Герман</vt:lpstr>
      <vt:lpstr>Салихов Данил</vt:lpstr>
      <vt:lpstr>Султанова Диляра</vt:lpstr>
      <vt:lpstr>Хаертдинов Руслан</vt:lpstr>
      <vt:lpstr>Батялова Полина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Аида</dc:creator>
  <cp:lastModifiedBy>Аида</cp:lastModifiedBy>
  <cp:revision>5</cp:revision>
  <dcterms:created xsi:type="dcterms:W3CDTF">2020-04-21T10:10:01Z</dcterms:created>
  <dcterms:modified xsi:type="dcterms:W3CDTF">2020-04-21T16:57:51Z</dcterms:modified>
</cp:coreProperties>
</file>